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DEFFF"/>
    <a:srgbClr val="B3F9F6"/>
    <a:srgbClr val="AFF6FD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367B78-2477-460A-AC50-317798B81E4A}" v="110" dt="2024-07-11T17:35:00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 raman" userId="edb830dbdf8c0d77" providerId="LiveId" clId="{4F367B78-2477-460A-AC50-317798B81E4A}"/>
    <pc:docChg chg="undo custSel addSld delSld modSld sldOrd">
      <pc:chgData name="rishi raman" userId="edb830dbdf8c0d77" providerId="LiveId" clId="{4F367B78-2477-460A-AC50-317798B81E4A}" dt="2024-07-12T17:41:40.773" v="293" actId="339"/>
      <pc:docMkLst>
        <pc:docMk/>
      </pc:docMkLst>
      <pc:sldChg chg="modSp mod">
        <pc:chgData name="rishi raman" userId="edb830dbdf8c0d77" providerId="LiveId" clId="{4F367B78-2477-460A-AC50-317798B81E4A}" dt="2024-07-04T09:43:01.793" v="6"/>
        <pc:sldMkLst>
          <pc:docMk/>
          <pc:sldMk cId="3459578854" sldId="256"/>
        </pc:sldMkLst>
        <pc:graphicFrameChg chg="mod modGraphic">
          <ac:chgData name="rishi raman" userId="edb830dbdf8c0d77" providerId="LiveId" clId="{4F367B78-2477-460A-AC50-317798B81E4A}" dt="2024-07-04T09:43:01.793" v="6"/>
          <ac:graphicFrameMkLst>
            <pc:docMk/>
            <pc:sldMk cId="3459578854" sldId="256"/>
            <ac:graphicFrameMk id="6" creationId="{77232F80-83DA-FF26-1B27-95F777DF42EE}"/>
          </ac:graphicFrameMkLst>
        </pc:graphicFrameChg>
      </pc:sldChg>
      <pc:sldChg chg="addSp delSp modSp mod modAnim">
        <pc:chgData name="rishi raman" userId="edb830dbdf8c0d77" providerId="LiveId" clId="{4F367B78-2477-460A-AC50-317798B81E4A}" dt="2024-07-11T17:35:12.658" v="276"/>
        <pc:sldMkLst>
          <pc:docMk/>
          <pc:sldMk cId="1081527607" sldId="260"/>
        </pc:sldMkLst>
        <pc:spChg chg="mod">
          <ac:chgData name="rishi raman" userId="edb830dbdf8c0d77" providerId="LiveId" clId="{4F367B78-2477-460A-AC50-317798B81E4A}" dt="2024-07-11T17:31:12.958" v="254" actId="1076"/>
          <ac:spMkLst>
            <pc:docMk/>
            <pc:sldMk cId="1081527607" sldId="260"/>
            <ac:spMk id="8" creationId="{6E1631F1-EFBD-6614-9403-C693CEF786B5}"/>
          </ac:spMkLst>
        </pc:spChg>
        <pc:graphicFrameChg chg="mod modGraphic">
          <ac:chgData name="rishi raman" userId="edb830dbdf8c0d77" providerId="LiveId" clId="{4F367B78-2477-460A-AC50-317798B81E4A}" dt="2024-07-11T17:35:12.658" v="276"/>
          <ac:graphicFrameMkLst>
            <pc:docMk/>
            <pc:sldMk cId="1081527607" sldId="260"/>
            <ac:graphicFrameMk id="6" creationId="{77232F80-83DA-FF26-1B27-95F777DF42EE}"/>
          </ac:graphicFrameMkLst>
        </pc:graphicFrameChg>
        <pc:picChg chg="add del mod ord">
          <ac:chgData name="rishi raman" userId="edb830dbdf8c0d77" providerId="LiveId" clId="{4F367B78-2477-460A-AC50-317798B81E4A}" dt="2024-07-11T16:44:52.861" v="177" actId="478"/>
          <ac:picMkLst>
            <pc:docMk/>
            <pc:sldMk cId="1081527607" sldId="260"/>
            <ac:picMk id="2" creationId="{642C6A54-F34C-5A11-D1C8-658086425B56}"/>
          </ac:picMkLst>
        </pc:picChg>
        <pc:picChg chg="add mod ord">
          <ac:chgData name="rishi raman" userId="edb830dbdf8c0d77" providerId="LiveId" clId="{4F367B78-2477-460A-AC50-317798B81E4A}" dt="2024-07-11T16:51:16.611" v="195" actId="1076"/>
          <ac:picMkLst>
            <pc:docMk/>
            <pc:sldMk cId="1081527607" sldId="260"/>
            <ac:picMk id="4" creationId="{BF0E683C-F839-CBC8-A252-2A8248EB514A}"/>
          </ac:picMkLst>
        </pc:picChg>
      </pc:sldChg>
      <pc:sldChg chg="addSp delSp modSp add mod modAnim">
        <pc:chgData name="rishi raman" userId="edb830dbdf8c0d77" providerId="LiveId" clId="{4F367B78-2477-460A-AC50-317798B81E4A}" dt="2024-07-12T17:41:24.777" v="292" actId="1076"/>
        <pc:sldMkLst>
          <pc:docMk/>
          <pc:sldMk cId="2270843798" sldId="261"/>
        </pc:sldMkLst>
        <pc:graphicFrameChg chg="mod modGraphic">
          <ac:chgData name="rishi raman" userId="edb830dbdf8c0d77" providerId="LiveId" clId="{4F367B78-2477-460A-AC50-317798B81E4A}" dt="2024-07-12T17:41:24.777" v="292" actId="1076"/>
          <ac:graphicFrameMkLst>
            <pc:docMk/>
            <pc:sldMk cId="2270843798" sldId="261"/>
            <ac:graphicFrameMk id="6" creationId="{77232F80-83DA-FF26-1B27-95F777DF42EE}"/>
          </ac:graphicFrameMkLst>
        </pc:graphicFrameChg>
        <pc:picChg chg="add del mod ord">
          <ac:chgData name="rishi raman" userId="edb830dbdf8c0d77" providerId="LiveId" clId="{4F367B78-2477-460A-AC50-317798B81E4A}" dt="2024-07-11T16:44:55.994" v="178" actId="478"/>
          <ac:picMkLst>
            <pc:docMk/>
            <pc:sldMk cId="2270843798" sldId="261"/>
            <ac:picMk id="2" creationId="{A74496BB-4C07-2CDC-063B-25D614C7772D}"/>
          </ac:picMkLst>
        </pc:picChg>
        <pc:picChg chg="add mod ord">
          <ac:chgData name="rishi raman" userId="edb830dbdf8c0d77" providerId="LiveId" clId="{4F367B78-2477-460A-AC50-317798B81E4A}" dt="2024-07-11T16:51:26.415" v="196" actId="1076"/>
          <ac:picMkLst>
            <pc:docMk/>
            <pc:sldMk cId="2270843798" sldId="261"/>
            <ac:picMk id="3" creationId="{0919D5B7-10BC-E0E4-8662-34F344DE0EA2}"/>
          </ac:picMkLst>
        </pc:picChg>
      </pc:sldChg>
      <pc:sldChg chg="delSp modSp add del mod modAnim">
        <pc:chgData name="rishi raman" userId="edb830dbdf8c0d77" providerId="LiveId" clId="{4F367B78-2477-460A-AC50-317798B81E4A}" dt="2024-07-11T15:55:46.504" v="42" actId="47"/>
        <pc:sldMkLst>
          <pc:docMk/>
          <pc:sldMk cId="1077095894" sldId="262"/>
        </pc:sldMkLst>
        <pc:graphicFrameChg chg="del mod modGraphic">
          <ac:chgData name="rishi raman" userId="edb830dbdf8c0d77" providerId="LiveId" clId="{4F367B78-2477-460A-AC50-317798B81E4A}" dt="2024-07-11T15:55:43.671" v="41" actId="478"/>
          <ac:graphicFrameMkLst>
            <pc:docMk/>
            <pc:sldMk cId="1077095894" sldId="262"/>
            <ac:graphicFrameMk id="6" creationId="{77232F80-83DA-FF26-1B27-95F777DF42EE}"/>
          </ac:graphicFrameMkLst>
        </pc:graphicFrameChg>
      </pc:sldChg>
      <pc:sldChg chg="addSp delSp modSp add del mod modAnim">
        <pc:chgData name="rishi raman" userId="edb830dbdf8c0d77" providerId="LiveId" clId="{4F367B78-2477-460A-AC50-317798B81E4A}" dt="2024-07-11T16:27:00.854" v="73" actId="47"/>
        <pc:sldMkLst>
          <pc:docMk/>
          <pc:sldMk cId="2513125714" sldId="262"/>
        </pc:sldMkLst>
        <pc:graphicFrameChg chg="mod modGraphic">
          <ac:chgData name="rishi raman" userId="edb830dbdf8c0d77" providerId="LiveId" clId="{4F367B78-2477-460A-AC50-317798B81E4A}" dt="2024-07-11T15:56:09.247" v="48" actId="1076"/>
          <ac:graphicFrameMkLst>
            <pc:docMk/>
            <pc:sldMk cId="2513125714" sldId="262"/>
            <ac:graphicFrameMk id="6" creationId="{77232F80-83DA-FF26-1B27-95F777DF42EE}"/>
          </ac:graphicFrameMkLst>
        </pc:graphicFrameChg>
        <pc:picChg chg="add del mod">
          <ac:chgData name="rishi raman" userId="edb830dbdf8c0d77" providerId="LiveId" clId="{4F367B78-2477-460A-AC50-317798B81E4A}" dt="2024-07-11T16:26:16.020" v="67" actId="478"/>
          <ac:picMkLst>
            <pc:docMk/>
            <pc:sldMk cId="2513125714" sldId="262"/>
            <ac:picMk id="2" creationId="{39D4E30F-6117-8758-E7CA-21DF8064D08F}"/>
          </ac:picMkLst>
        </pc:picChg>
      </pc:sldChg>
      <pc:sldChg chg="addSp delSp modSp add mod modAnim">
        <pc:chgData name="rishi raman" userId="edb830dbdf8c0d77" providerId="LiveId" clId="{4F367B78-2477-460A-AC50-317798B81E4A}" dt="2024-07-12T17:36:08.749" v="278" actId="339"/>
        <pc:sldMkLst>
          <pc:docMk/>
          <pc:sldMk cId="4288217189" sldId="262"/>
        </pc:sldMkLst>
        <pc:graphicFrameChg chg="mod modGraphic">
          <ac:chgData name="rishi raman" userId="edb830dbdf8c0d77" providerId="LiveId" clId="{4F367B78-2477-460A-AC50-317798B81E4A}" dt="2024-07-12T17:36:08.749" v="278" actId="339"/>
          <ac:graphicFrameMkLst>
            <pc:docMk/>
            <pc:sldMk cId="4288217189" sldId="262"/>
            <ac:graphicFrameMk id="6" creationId="{77232F80-83DA-FF26-1B27-95F777DF42EE}"/>
          </ac:graphicFrameMkLst>
        </pc:graphicFrameChg>
        <pc:picChg chg="del mod">
          <ac:chgData name="rishi raman" userId="edb830dbdf8c0d77" providerId="LiveId" clId="{4F367B78-2477-460A-AC50-317798B81E4A}" dt="2024-07-11T16:44:59.521" v="179" actId="478"/>
          <ac:picMkLst>
            <pc:docMk/>
            <pc:sldMk cId="4288217189" sldId="262"/>
            <ac:picMk id="2" creationId="{A74496BB-4C07-2CDC-063B-25D614C7772D}"/>
          </ac:picMkLst>
        </pc:picChg>
        <pc:picChg chg="add mod ord">
          <ac:chgData name="rishi raman" userId="edb830dbdf8c0d77" providerId="LiveId" clId="{4F367B78-2477-460A-AC50-317798B81E4A}" dt="2024-07-11T16:52:34.037" v="199" actId="1076"/>
          <ac:picMkLst>
            <pc:docMk/>
            <pc:sldMk cId="4288217189" sldId="262"/>
            <ac:picMk id="3" creationId="{1A359796-A48A-1EAC-B19F-7BDBB78A307D}"/>
          </ac:picMkLst>
        </pc:picChg>
      </pc:sldChg>
      <pc:sldChg chg="addSp delSp modSp add del mod ord">
        <pc:chgData name="rishi raman" userId="edb830dbdf8c0d77" providerId="LiveId" clId="{4F367B78-2477-460A-AC50-317798B81E4A}" dt="2024-07-11T16:25:53.521" v="64" actId="47"/>
        <pc:sldMkLst>
          <pc:docMk/>
          <pc:sldMk cId="1050405743" sldId="263"/>
        </pc:sldMkLst>
        <pc:graphicFrameChg chg="mod modGraphic">
          <ac:chgData name="rishi raman" userId="edb830dbdf8c0d77" providerId="LiveId" clId="{4F367B78-2477-460A-AC50-317798B81E4A}" dt="2024-07-11T16:25:31.362" v="62" actId="1076"/>
          <ac:graphicFrameMkLst>
            <pc:docMk/>
            <pc:sldMk cId="1050405743" sldId="263"/>
            <ac:graphicFrameMk id="6" creationId="{77232F80-83DA-FF26-1B27-95F777DF42EE}"/>
          </ac:graphicFrameMkLst>
        </pc:graphicFrameChg>
        <pc:picChg chg="add del mod ord">
          <ac:chgData name="rishi raman" userId="edb830dbdf8c0d77" providerId="LiveId" clId="{4F367B78-2477-460A-AC50-317798B81E4A}" dt="2024-07-11T16:25:49.125" v="63" actId="478"/>
          <ac:picMkLst>
            <pc:docMk/>
            <pc:sldMk cId="1050405743" sldId="263"/>
            <ac:picMk id="3" creationId="{1AD8B78F-35CC-9145-A2CD-FA38CDA17A1C}"/>
          </ac:picMkLst>
        </pc:picChg>
      </pc:sldChg>
      <pc:sldChg chg="addSp delSp modSp add mod modAnim">
        <pc:chgData name="rishi raman" userId="edb830dbdf8c0d77" providerId="LiveId" clId="{4F367B78-2477-460A-AC50-317798B81E4A}" dt="2024-07-12T17:41:40.773" v="293" actId="339"/>
        <pc:sldMkLst>
          <pc:docMk/>
          <pc:sldMk cId="1455886046" sldId="263"/>
        </pc:sldMkLst>
        <pc:graphicFrameChg chg="mod modGraphic">
          <ac:chgData name="rishi raman" userId="edb830dbdf8c0d77" providerId="LiveId" clId="{4F367B78-2477-460A-AC50-317798B81E4A}" dt="2024-07-12T17:41:40.773" v="293" actId="339"/>
          <ac:graphicFrameMkLst>
            <pc:docMk/>
            <pc:sldMk cId="1455886046" sldId="263"/>
            <ac:graphicFrameMk id="6" creationId="{77232F80-83DA-FF26-1B27-95F777DF42EE}"/>
          </ac:graphicFrameMkLst>
        </pc:graphicFrameChg>
        <pc:picChg chg="del">
          <ac:chgData name="rishi raman" userId="edb830dbdf8c0d77" providerId="LiveId" clId="{4F367B78-2477-460A-AC50-317798B81E4A}" dt="2024-07-11T16:45:02.928" v="180" actId="478"/>
          <ac:picMkLst>
            <pc:docMk/>
            <pc:sldMk cId="1455886046" sldId="263"/>
            <ac:picMk id="2" creationId="{A74496BB-4C07-2CDC-063B-25D614C7772D}"/>
          </ac:picMkLst>
        </pc:picChg>
        <pc:picChg chg="add mod ord">
          <ac:chgData name="rishi raman" userId="edb830dbdf8c0d77" providerId="LiveId" clId="{4F367B78-2477-460A-AC50-317798B81E4A}" dt="2024-07-11T16:54:37.378" v="208" actId="1076"/>
          <ac:picMkLst>
            <pc:docMk/>
            <pc:sldMk cId="1455886046" sldId="263"/>
            <ac:picMk id="3" creationId="{54EBB4B1-ECB9-C6BC-B315-6709486091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92EA-BC5F-C803-E05D-C98F734FA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05E7D-D4A3-5D78-AD14-B8019CF90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BA76A-9F8A-0584-F58E-BCB41294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EE98E-AC87-12DD-7408-0EA74416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90045-2C07-7D5A-F589-A67BD11E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22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44E0-1762-EBC3-942F-D26B2BD4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C5BEB-AFBF-B7A5-D983-18FC146A1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FEBE8-45F8-E8FA-B05E-A70ADD49C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1B1EE-E842-8652-9FD4-3DA7C6E9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D0D2E-F9D9-5832-8B4E-89619D91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04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CC9F8B-69A3-C012-49A6-1E936A047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00CDF-BEAB-C492-E99F-3B9CE0925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7234F-7845-C861-16D4-D4ACF952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F78A6-95B9-9E34-B7F2-B8ED7F127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59CA2-3A6E-D963-42D9-FBBED139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22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1067-2EB7-7038-74C6-AD10EC2F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5705-6B59-B59B-B0D7-F1A5A324D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5D4DC-C5CB-872E-29B0-B73023E5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EDC99-C375-6FBB-7817-7DDA74BC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446D-0D90-3189-F8F7-63D55052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997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F3A7-A04D-77DE-A203-B001ED899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D6AC4-DA3C-345E-9C78-FFE2BD37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88C25-A362-6F4B-86FA-03ACE9CE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5AD86-7BD8-B892-749D-D5D3C85D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1DFF1-235C-239E-C0A1-C7D2C89C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12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4834-BAF0-C92A-644C-B583B5ED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5398-3060-D811-B060-D707E765D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14B79-E50C-02FF-100E-F8ABE4EA4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8066-E926-FE08-CB61-E4B52DAD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C9D7F-37D9-FBAC-BFE1-4F687999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3525C-7852-214C-A69D-0D7CBA96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89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8019-3164-12E6-0124-46F98255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E69BE-4303-825B-B66F-14C631FB5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2D607-A0B6-AFF4-58A0-99D2F557F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D3B6A6-965D-66E8-B91F-DF92CE4B8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08950-CE87-596F-745A-98831C089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71845-F92F-603C-9416-66266188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897EB-4B91-01B4-2F36-350A714A1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05194-9901-D329-28C7-09D52B3D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71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BF916-D2D8-6A9D-2B98-2BEAF98F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AA41C-8C9E-CF15-D5F5-A4C88A21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E8760-3EF1-2B44-D9DA-C3F74AD2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80A12-76D0-78BE-1558-ED1B6339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22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510DD-5375-7E2E-2881-913C57A7F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BCD8E-BF15-3CF2-D6C8-AF940A33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8C300-D28B-5297-0BFF-E35DD919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54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8D5B-7455-AF04-BA15-4787434E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020C5-7FAD-4846-5379-154275C7F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FE03B-1257-A310-5D18-C557BCC8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5405D-A347-BD7F-B6AB-E575FE6B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DE43C-6C5F-E124-A34C-0C58D54F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C5AF0-4C72-6EEE-AB62-5A522F96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931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EC12-FFAD-E3FC-2274-02A4AC17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DBDDB-689E-4B77-9426-BE6B9427B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4256C-1CF1-04FA-F627-27EB0EDEE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F82DF-6D92-C8E0-F83F-0F06EA61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5BFB7-F388-C8BD-8938-243F7CA6F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6EFA3-558C-64E8-BD96-93CCA927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03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A973D-5778-6EEC-661A-5DF8AE97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D85E-1CFD-7A5F-C360-15D5E91EF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639FC-0BFD-3967-A1D2-3ECFF303F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04718-0374-46E8-BB2E-B4C862C56D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4D64-FEBC-D6E9-7B84-A0091B30A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5607F-9EB8-40D0-84EB-FA766394E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B26F2-2A4A-4B05-BE46-F7337A9FB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0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45BB52-8ECF-87C5-0118-E558C83CA7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631F1-EFBD-6614-9403-C693CEF786B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86000">
                <a:schemeClr val="bg1">
                  <a:lumMod val="75000"/>
                </a:schemeClr>
              </a:gs>
              <a:gs pos="9000">
                <a:schemeClr val="accent4">
                  <a:lumMod val="75000"/>
                  <a:shade val="30000"/>
                  <a:satMod val="115000"/>
                </a:schemeClr>
              </a:gs>
              <a:gs pos="26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3722686"/>
                  </p:ext>
                </p:extLst>
              </p:nvPr>
            </p:nvGraphicFramePr>
            <p:xfrm>
              <a:off x="3734525" y="2229217"/>
              <a:ext cx="4722947" cy="23995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2947" cy="2399563"/>
                    </a:xfrm>
                    <a:prstGeom prst="rect">
                      <a:avLst/>
                    </a:prstGeom>
                  </am3d:spPr>
                  <am3d:camera>
                    <am3d:pos x="0" y="0" z="52433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875" d="1000000"/>
                    <am3d:preTrans dx="198" dy="-3790628" dz="-278232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410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4525" y="2229217"/>
                <a:ext cx="4722947" cy="23995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57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45BB52-8ECF-87C5-0118-E558C83CA7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631F1-EFBD-6614-9403-C693CEF786B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5435453"/>
                  </p:ext>
                </p:extLst>
              </p:nvPr>
            </p:nvGraphicFramePr>
            <p:xfrm>
              <a:off x="3858312" y="115318"/>
              <a:ext cx="4475374" cy="66273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75374" cy="6627362"/>
                    </a:xfrm>
                    <a:prstGeom prst="rect">
                      <a:avLst/>
                    </a:prstGeom>
                  </am3d:spPr>
                  <am3d:camera>
                    <am3d:pos x="0" y="0" z="52433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875" d="1000000"/>
                    <am3d:preTrans dx="198" dy="-3790628" dz="-278232"/>
                    <am3d:scale>
                      <am3d:sx n="1000000" d="1000000"/>
                      <am3d:sy n="1000000" d="1000000"/>
                      <am3d:sz n="1000000" d="1000000"/>
                    </am3d:scale>
                    <am3d:rot ax="1559996" ay="10784" az="525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410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8312" y="115318"/>
                <a:ext cx="4475374" cy="66273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424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45BB52-8ECF-87C5-0118-E558C83CA7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631F1-EFBD-6614-9403-C693CEF786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E683C-F839-CBC8-A252-2A8248EB5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72" y="257908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1114164"/>
                  </p:ext>
                </p:extLst>
              </p:nvPr>
            </p:nvGraphicFramePr>
            <p:xfrm>
              <a:off x="1887246" y="2257784"/>
              <a:ext cx="8417504" cy="23424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417504" cy="2342428"/>
                    </a:xfrm>
                    <a:prstGeom prst="rect">
                      <a:avLst/>
                    </a:prstGeom>
                  </am3d:spPr>
                  <am3d:camera>
                    <am3d:pos x="0" y="0" z="52433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875" d="1000000"/>
                    <am3d:preTrans dx="198" dy="-3790628" dz="-27823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15823" ay="-2675486" az="1074089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9410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7246" y="2257784"/>
                <a:ext cx="8417504" cy="23424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52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45BB52-8ECF-87C5-0118-E558C83CA7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631F1-EFBD-6614-9403-C693CEF786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9D5B7-10BC-E0E4-8662-34F344DE0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7901747"/>
                  </p:ext>
                </p:extLst>
              </p:nvPr>
            </p:nvGraphicFramePr>
            <p:xfrm rot="21308573">
              <a:off x="1915815" y="3268339"/>
              <a:ext cx="8360368" cy="4189706"/>
            </p:xfrm>
            <a:graphic>
              <a:graphicData uri="http://schemas.microsoft.com/office/drawing/2017/model3d">
                <am3d:model3d r:embed="rId3">
                  <am3d:spPr>
                    <a:xfrm rot="21308573">
                      <a:off x="0" y="0"/>
                      <a:ext cx="8360368" cy="4189706"/>
                    </a:xfrm>
                    <a:prstGeom prst="rect">
                      <a:avLst/>
                    </a:prstGeom>
                  </am3d:spPr>
                  <am3d:camera>
                    <am3d:pos x="0" y="0" z="52433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875" d="1000000"/>
                    <am3d:preTrans dx="198" dy="-3790628" dz="-278232"/>
                    <am3d:scale>
                      <am3d:sx n="1000000" d="1000000"/>
                      <am3d:sy n="1000000" d="1000000"/>
                      <am3d:sz n="1000000" d="1000000"/>
                    </am3d:scale>
                    <am3d:rot ax="9746134" ay="-2520962" az="-1008225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9410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08573">
                <a:off x="1915815" y="3268339"/>
                <a:ext cx="8360368" cy="41897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84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45BB52-8ECF-87C5-0118-E558C83CA7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631F1-EFBD-6614-9403-C693CEF786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59796-A48A-1EAC-B19F-7BDBB78A3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5557250"/>
                  </p:ext>
                </p:extLst>
              </p:nvPr>
            </p:nvGraphicFramePr>
            <p:xfrm>
              <a:off x="3353534" y="2469466"/>
              <a:ext cx="6015872" cy="51591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015872" cy="5159182"/>
                    </a:xfrm>
                    <a:prstGeom prst="rect">
                      <a:avLst/>
                    </a:prstGeom>
                  </am3d:spPr>
                  <am3d:camera>
                    <am3d:pos x="0" y="0" z="52433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875" d="1000000"/>
                    <am3d:preTrans dx="198" dy="-3790628" dz="-278232"/>
                    <am3d:scale>
                      <am3d:sx n="1000000" d="1000000"/>
                      <am3d:sy n="1000000" d="1000000"/>
                      <am3d:sz n="1000000" d="1000000"/>
                    </am3d:scale>
                    <am3d:rot ax="9915863" ay="-81268" az="-107786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393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3534" y="2469466"/>
                <a:ext cx="6015872" cy="51591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8217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3.4873"/>
                                          </p:val>
                                        </p:tav>
                                        <p:tav tm="6660">
                                          <p:val>
                                            <p:fltVal val="6.0519"/>
                                          </p:val>
                                        </p:tav>
                                        <p:tav tm="9990">
                                          <p:val>
                                            <p:fltVal val="7.8356"/>
                                          </p:val>
                                        </p:tav>
                                        <p:tav tm="13320">
                                          <p:val>
                                            <p:fltVal val="8.9802"/>
                                          </p:val>
                                        </p:tav>
                                        <p:tav tm="16650">
                                          <p:val>
                                            <p:fltVal val="9.6274"/>
                                          </p:val>
                                        </p:tav>
                                        <p:tav tm="19970">
                                          <p:val>
                                            <p:fltVal val="9.9185"/>
                                          </p:val>
                                        </p:tav>
                                        <p:tav tm="23290">
                                          <p:val>
                                            <p:fltVal val="9.9968"/>
                                          </p:val>
                                        </p:tav>
                                        <p:tav tm="26620">
                                          <p:val>
                                            <p:fltVal val="9.9972"/>
                                          </p:val>
                                        </p:tav>
                                        <p:tav tm="29950">
                                          <p:val>
                                            <p:fltVal val="9.9223"/>
                                          </p:val>
                                        </p:tav>
                                        <p:tav tm="33280">
                                          <p:val>
                                            <p:fltVal val="9.6366"/>
                                          </p:val>
                                        </p:tav>
                                        <p:tav tm="36610">
                                          <p:val>
                                            <p:fltVal val="8.9984"/>
                                          </p:val>
                                        </p:tav>
                                        <p:tav tm="39940">
                                          <p:val>
                                            <p:fltVal val="7.8658"/>
                                          </p:val>
                                        </p:tav>
                                        <p:tav tm="43270">
                                          <p:val>
                                            <p:fltVal val="6.097"/>
                                          </p:val>
                                        </p:tav>
                                        <p:tav tm="46600">
                                          <p:val>
                                            <p:fltVal val="3.5502"/>
                                          </p:val>
                                        </p:tav>
                                        <p:tav tm="49930">
                                          <p:val>
                                            <p:fltVal val="0.0837"/>
                                          </p:val>
                                        </p:tav>
                                        <p:tav tm="53250">
                                          <p:val>
                                            <p:fltVal val="-3.4149"/>
                                          </p:val>
                                        </p:tav>
                                        <p:tav tm="56580">
                                          <p:val>
                                            <p:fltVal val="-6.0001"/>
                                          </p:val>
                                        </p:tav>
                                        <p:tav tm="59900">
                                          <p:val>
                                            <p:fltVal val="-7.7965"/>
                                          </p:val>
                                        </p:tav>
                                        <p:tav tm="63220">
                                          <p:val>
                                            <p:fltVal val="-8.9537"/>
                                          </p:val>
                                        </p:tav>
                                        <p:tav tm="66540">
                                          <p:val>
                                            <p:fltVal val="-9.6124"/>
                                          </p:val>
                                        </p:tav>
                                        <p:tav tm="69870">
                                          <p:val>
                                            <p:fltVal val="-9.9135"/>
                                          </p:val>
                                        </p:tav>
                                        <p:tav tm="73190">
                                          <p:val>
                                            <p:fltVal val="-9.9962"/>
                                          </p:val>
                                        </p:tav>
                                        <p:tav tm="76510">
                                          <p:val>
                                            <p:fltVal val="-9.9977"/>
                                          </p:val>
                                        </p:tav>
                                        <p:tav tm="79830">
                                          <p:val>
                                            <p:fltVal val="-9.9278"/>
                                          </p:val>
                                        </p:tav>
                                        <p:tav tm="83160">
                                          <p:val>
                                            <p:fltVal val="-9.6522"/>
                                          </p:val>
                                        </p:tav>
                                        <p:tav tm="86480">
                                          <p:val>
                                            <p:fltVal val="-9.0317"/>
                                          </p:val>
                                        </p:tav>
                                        <p:tav tm="89800">
                                          <p:val>
                                            <p:fltVal val="-7.9252"/>
                                          </p:val>
                                        </p:tav>
                                        <p:tav tm="93120">
                                          <p:val>
                                            <p:fltVal val="-6.1923"/>
                                          </p:val>
                                        </p:tav>
                                        <p:tav tm="96450">
                                          <p:val>
                                            <p:fltVal val="-3.683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45BB52-8ECF-87C5-0118-E558C83CA7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631F1-EFBD-6614-9403-C693CEF786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BB4B1-ECB9-C6BC-B315-670948609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1115478"/>
                  </p:ext>
                </p:extLst>
              </p:nvPr>
            </p:nvGraphicFramePr>
            <p:xfrm>
              <a:off x="4397879" y="3255535"/>
              <a:ext cx="3759362" cy="28456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59362" cy="2845695"/>
                    </a:xfrm>
                    <a:prstGeom prst="rect">
                      <a:avLst/>
                    </a:prstGeom>
                  </am3d:spPr>
                  <am3d:camera>
                    <am3d:pos x="0" y="0" z="52433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875" d="1000000"/>
                    <am3d:preTrans dx="198" dy="-3790628" dz="-278232"/>
                    <am3d:scale>
                      <am3d:sx n="1000000" d="1000000"/>
                      <am3d:sy n="1000000" d="1000000"/>
                      <am3d:sz n="1000000" d="1000000"/>
                    </am3d:scale>
                    <am3d:rot ax="449142" ay="513" az="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9279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7232F80-83DA-FF26-1B27-95F777DF4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7879" y="3255535"/>
                <a:ext cx="3759362" cy="28456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88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2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(6*min(max(ppt_w*ppt_h,.3),1)-7.4)/-.7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(6*min(max(ppt_w*ppt_h,.3),1)-7.4)/-.7*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(6*min(max(ppt_w*ppt_h,.3),1)-7.4)/-.7*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rishi raman</dc:creator>
  <cp:lastModifiedBy>rishi raman</cp:lastModifiedBy>
  <cp:revision>1</cp:revision>
  <dcterms:created xsi:type="dcterms:W3CDTF">2024-07-04T07:27:36Z</dcterms:created>
  <dcterms:modified xsi:type="dcterms:W3CDTF">2024-07-12T17:41:49Z</dcterms:modified>
</cp:coreProperties>
</file>